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2023-06-06T11:54:43Z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